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5EC1-D3A2-6AE9-4C99-F049C49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345AF-E51D-304C-5046-5AA15AB6B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9AF45-3EFB-8B14-5DCC-5613FBC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C8F8-32E7-C630-D5AB-08B869D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CE29-75EA-8042-0B71-800AD744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843F-9B52-83DD-B6F8-5A3E75EF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F3D5E-6D68-5A8D-8C63-D5DEA1EFC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04B9-87DC-48CC-8C4C-55C49E1C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DA6F-59A2-777C-75C2-0EA809C2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06C7-BA56-4230-47B2-37CEE16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9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0338F-A82A-A374-899A-F9CA7AAD9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CFC9D-314A-8C53-BBB2-6DFA2E5D1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E6FF3-6ABE-B2F9-24F6-84E103E2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F70B-E275-A625-50F1-319F38CD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3EFE-2E5D-257A-E874-FA0C9DE0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6583-0D4E-662A-62D0-AEF66EB4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455C-36DC-F8B0-FCBE-7E63B72D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7D5A2-7BA9-14B7-5383-31EE8068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B1EBC-752A-3E72-CE18-FF7DDD49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7387-1740-FE09-E987-A1FDA5DC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FA15-1C72-9B98-A666-23C4724E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5EFB-0897-6A5C-1219-9D906F0F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DAFF3-B438-9A14-D3A1-E272BBE0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1693-CCE6-A985-43DC-52B707A9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7209-6FAB-378C-D3E5-8BEE6C0B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BA61-815D-60A9-2772-63ECC39E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3390-0903-0FE6-8272-77C240F51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9EDF2-5965-8B8C-EEB1-8CD1DC189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084D6-FD1C-0014-B1BE-473A435F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F21A0-285B-2D39-2B7C-C72C65ED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11B1D-0C7B-1437-FA23-F6352EE7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467D-CD7A-814C-F594-4E3B6D9C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DE76-ACBC-EBA1-E11A-2A0356A6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05B02-491C-D6BC-B946-E2AA0414F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10FD-6675-285F-FE32-1B1313682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EF296-CFCF-3CA1-3EFA-87C88E8FD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27613-643F-C206-6572-9763632D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70948-6365-BE1A-DA8C-C39D7A34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FF29A-C2AA-2EF1-53BE-DEC36250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FA1C-3802-A54A-FD6B-F267C5EA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E642F-8DFD-77A2-C74C-E002770E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C540C-5748-676F-EFB6-D6E164C2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32030-A657-64F9-F2CC-0E2A2B2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DEA06-FE23-4D90-17BE-A8BDB347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679A4-EB5F-13B2-E406-2EF435BA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CF693-038C-D290-8F9B-825B4A5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A8E2-58C2-DA8E-9914-D6B116F3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83EBB-FFF2-968F-C3D1-23846DA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61958-01B2-4050-8983-1573AA48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FCBD0-1C46-9D84-3569-C1F7A8D9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50E3-1715-1B5E-E75F-CCFE4B3A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14694-E063-AD5C-6049-94CE9BAC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3C7A-564F-9E0C-9066-4BB24F15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0FDEE-0E0B-F648-690A-959DD825F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B55A4-2FA2-0B52-B640-673420DA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3E00F-38AA-96E4-433D-1843D05E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BB2F9-24BF-88EC-D998-7034F962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11F05-DE56-9943-E209-C7BE0B93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0788C-6554-50F2-487C-D993D6BF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DD0FD-0304-54E2-9797-401A4FE23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31E7E-578D-C707-C9F0-F7430188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36D8-8956-4017-86AE-EC6FF2D26190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BDCA-9C7A-37AE-8197-384E99F07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7F68-7160-B4C5-20F6-B8F4D607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AB37-42E9-485D-AD44-F13905345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640D8-EDCB-9C4A-F49D-4075C2D4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9" y="114970"/>
            <a:ext cx="6340390" cy="368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F9318FB-E2CE-CA6D-5A66-9C2B3670C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61" y="3429000"/>
            <a:ext cx="9144000" cy="296514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>
                <a:latin typeface="Century" panose="02040604050505020304" pitchFamily="18" charset="0"/>
              </a:rPr>
              <a:t>Congrats to Aerostar’s 2025 </a:t>
            </a:r>
          </a:p>
          <a:p>
            <a:r>
              <a:rPr lang="en-US" sz="5400" b="1" dirty="0">
                <a:latin typeface="Century" panose="02040604050505020304" pitchFamily="18" charset="0"/>
              </a:rPr>
              <a:t>Winner, </a:t>
            </a:r>
          </a:p>
          <a:p>
            <a:r>
              <a:rPr lang="en-US" sz="6000" b="1" dirty="0">
                <a:latin typeface="Century" panose="02040604050505020304" pitchFamily="18" charset="0"/>
              </a:rPr>
              <a:t>FARREN </a:t>
            </a:r>
          </a:p>
          <a:p>
            <a:r>
              <a:rPr lang="en-US" sz="6000" b="1" dirty="0">
                <a:latin typeface="Century" panose="02040604050505020304" pitchFamily="18" charset="0"/>
              </a:rPr>
              <a:t>PRITCHARD!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ABCFE-7597-B5D1-F120-C2435F71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23" y="183925"/>
            <a:ext cx="3010320" cy="790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9EDBB-7FD5-204F-3EC5-2E7439333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59" t="3288" r="2978" b="3242"/>
          <a:stretch>
            <a:fillRect/>
          </a:stretch>
        </p:blipFill>
        <p:spPr>
          <a:xfrm>
            <a:off x="6142264" y="289415"/>
            <a:ext cx="3805561" cy="2965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6ECF4-6214-044F-FBBD-21C1C8C7B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09" y="3068848"/>
            <a:ext cx="2908524" cy="35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16D64-D9BF-5EBD-AB0D-7BABA0A4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33425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D1904-5B11-4FB0-9B8E-7EBDFFEF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0" y="79899"/>
            <a:ext cx="51435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C3356-E2C0-3AAF-05A3-47D76E24E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724" y="1446230"/>
            <a:ext cx="4993422" cy="36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8E3ED-BAC0-A154-E6E0-1F69FB82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17" y="1540277"/>
            <a:ext cx="6089635" cy="4933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975ED-1A68-ECBF-FCE4-C8894CC6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07" r="5185" b="3512"/>
          <a:stretch>
            <a:fillRect/>
          </a:stretch>
        </p:blipFill>
        <p:spPr>
          <a:xfrm>
            <a:off x="0" y="88778"/>
            <a:ext cx="6241412" cy="29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252C4-03A5-307A-AB7B-AF6572BA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63" y="0"/>
            <a:ext cx="721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6B4F77-CF49-B054-313A-D829950B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248" y="310474"/>
            <a:ext cx="7075503" cy="623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7B1FD-7B66-8B4A-6FAA-C7CBBC33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7" y="313125"/>
            <a:ext cx="7368466" cy="6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2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385CF-1F17-3D02-4402-C51902E2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1" y="277867"/>
            <a:ext cx="11816098" cy="60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7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Perry Hatcher</dc:creator>
  <cp:lastModifiedBy>Perry Hatcher</cp:lastModifiedBy>
  <cp:revision>2</cp:revision>
  <dcterms:created xsi:type="dcterms:W3CDTF">2025-09-15T19:22:44Z</dcterms:created>
  <dcterms:modified xsi:type="dcterms:W3CDTF">2025-10-07T18:04:06Z</dcterms:modified>
</cp:coreProperties>
</file>